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5" r:id="rId14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5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B96BC-978A-4B73-9CF8-40976E1C8CD2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02C5A-F533-493A-BD45-6410F3E361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47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931D7-D69D-482B-948B-DAB41BDB41DF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E30BB-F5F6-47A9-8FA8-814691B86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089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228F2-5366-4E04-819A-F334BBF80BCB}" type="datetime1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32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D6158-174D-47E5-9CF8-7D523FE52E9E}" type="datetime1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65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C894-55C3-42AF-9AF8-7FEDC5E526E0}" type="datetime1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44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1F8F1-EC8F-4CDF-8C46-011E62FEE219}" type="datetime1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65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F594E-E3C1-477F-8DA6-AEC0163945B3}" type="datetime1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94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C458-C3A7-4E34-B11C-6A3C2B93B5A3}" type="datetime1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25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D29AB-03DF-4396-911A-DDB0CA98EC76}" type="datetime1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98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2752-BE80-4D75-B8B2-71D55C69ADE4}" type="datetime1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57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25B9-B20C-4DF4-B5C6-49DEFC7C4969}" type="datetime1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54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564B-473F-4EFB-A4A6-67300FA300FF}" type="datetime1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23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0531C-35B1-4A2D-977D-B3027A599DEF}" type="datetime1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9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72A1-6F5C-4575-ADA4-430CC199898F}" type="datetime1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TBT04 - V1 - 13/01/20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EE8FE-54C3-4A85-9231-0957B2AE0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31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se.gov.uk/pUbns/wis30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9D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2510" y="1131600"/>
            <a:ext cx="9144000" cy="2387600"/>
          </a:xfr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GB" sz="15000" dirty="0">
                <a:latin typeface="Playbill" panose="040506030A0602020202" pitchFamily="82" charset="0"/>
              </a:rPr>
              <a:t>TOXIC  WOODS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lasticWrap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329" y="1784728"/>
            <a:ext cx="1154546" cy="126327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</p:pic>
      <p:sp>
        <p:nvSpPr>
          <p:cNvPr id="5" name="TextBox 4"/>
          <p:cNvSpPr txBox="1"/>
          <p:nvPr/>
        </p:nvSpPr>
        <p:spPr>
          <a:xfrm>
            <a:off x="2235200" y="4322618"/>
            <a:ext cx="7795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/>
              <a:t>T</a:t>
            </a:r>
            <a:r>
              <a:rPr lang="en-GB" sz="4000" b="1" dirty="0"/>
              <a:t>REAT </a:t>
            </a:r>
            <a:r>
              <a:rPr lang="en-GB" sz="8000" b="1" dirty="0"/>
              <a:t>A</a:t>
            </a:r>
            <a:r>
              <a:rPr lang="en-GB" sz="4000" b="1" dirty="0"/>
              <a:t>LL </a:t>
            </a:r>
            <a:r>
              <a:rPr lang="en-GB" sz="8000" b="1" dirty="0"/>
              <a:t>W</a:t>
            </a:r>
            <a:r>
              <a:rPr lang="en-GB" sz="4000" b="1" dirty="0"/>
              <a:t>OODS </a:t>
            </a:r>
            <a:r>
              <a:rPr lang="en-GB" sz="8000" b="1" dirty="0"/>
              <a:t>A</a:t>
            </a:r>
            <a:r>
              <a:rPr lang="en-GB" sz="4000" b="1" dirty="0"/>
              <a:t>S </a:t>
            </a:r>
            <a:r>
              <a:rPr lang="en-GB" sz="8000" b="1" dirty="0"/>
              <a:t>T</a:t>
            </a:r>
            <a:r>
              <a:rPr lang="en-GB" sz="4000" b="1" dirty="0"/>
              <a:t>OXIC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CC0F9-BD03-4D37-B116-AAC2F66B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2277134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/>
              <a:t>Any questions?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EDDF9-514F-4BCC-BBC5-AC2520CE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391750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531" y="35588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Why is working with wood potentially dangerous?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There are thousands of types of wood, all wood contain toxins, some worse than others, which are harmful to us.</a:t>
            </a:r>
          </a:p>
          <a:p>
            <a:pPr marL="0" indent="0">
              <a:buNone/>
            </a:pPr>
            <a:r>
              <a:rPr lang="en-GB" dirty="0"/>
              <a:t>There are some woods such as Western Red Cedar, Yew which can cause:</a:t>
            </a:r>
          </a:p>
          <a:p>
            <a:pPr marL="285750" indent="-285750"/>
            <a:r>
              <a:rPr lang="en-GB" dirty="0"/>
              <a:t>Cardiac problems (very rare but it can happen)</a:t>
            </a:r>
          </a:p>
          <a:p>
            <a:pPr marL="285750" indent="-285750"/>
            <a:r>
              <a:rPr lang="en-GB" dirty="0"/>
              <a:t>Affect the central nervous system (very rare but it can happen)</a:t>
            </a:r>
          </a:p>
          <a:p>
            <a:pPr marL="285750" indent="-285750"/>
            <a:r>
              <a:rPr lang="en-GB" dirty="0"/>
              <a:t>Cause cancer (very rare but it can happen)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1139C-0659-4A4F-ADA9-09534B5DF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3118519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b="1" dirty="0"/>
              <a:t>Common</a:t>
            </a:r>
            <a:r>
              <a:rPr lang="en-GB" dirty="0"/>
              <a:t> </a:t>
            </a:r>
            <a:r>
              <a:rPr lang="en-GB" sz="4000" b="1" dirty="0"/>
              <a:t>Dangers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Splinters – Can turn septic causing blood poisoning left untreated. </a:t>
            </a:r>
          </a:p>
          <a:p>
            <a:r>
              <a:rPr lang="en-GB" dirty="0"/>
              <a:t>Dust – Can cause respiratory problems, skin irritations, dermatitis </a:t>
            </a:r>
          </a:p>
          <a:p>
            <a:r>
              <a:rPr lang="en-GB" dirty="0"/>
              <a:t>Sap –  Can cause skin irritations and blisters.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9471" y="3528315"/>
            <a:ext cx="2143125" cy="214312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FF491-851B-4080-BCF2-CB1894874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786685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/>
              <a:t>Precautions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Find out what timber you are using and what the ill-health affects are.</a:t>
            </a:r>
          </a:p>
          <a:p>
            <a:r>
              <a:rPr lang="en-GB" dirty="0"/>
              <a:t>Use local exhaust ventilation, LEV equipment.</a:t>
            </a:r>
          </a:p>
          <a:p>
            <a:r>
              <a:rPr lang="en-GB" dirty="0"/>
              <a:t>Make sure LEV equipment is properly maintained.</a:t>
            </a:r>
          </a:p>
          <a:p>
            <a:r>
              <a:rPr lang="en-GB" dirty="0"/>
              <a:t>Use suitable respiratory equipment when LEV is not adequate for the task. </a:t>
            </a:r>
          </a:p>
          <a:p>
            <a:r>
              <a:rPr lang="en-GB" dirty="0"/>
              <a:t>Wear PPE and suitable clothing.</a:t>
            </a:r>
          </a:p>
          <a:p>
            <a:r>
              <a:rPr lang="en-GB" dirty="0"/>
              <a:t>Good personal hygiene, wash up before breaks and after work.</a:t>
            </a:r>
          </a:p>
          <a:p>
            <a:r>
              <a:rPr lang="en-GB" dirty="0"/>
              <a:t>Use conditioning creams to help prevent occupational dermatitis.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E1B45-45F8-4A86-8B23-B403ABE21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421664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/>
              <a:t>What woods do we use often?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35564"/>
          </a:xfrm>
        </p:spPr>
        <p:txBody>
          <a:bodyPr>
            <a:normAutofit/>
          </a:bodyPr>
          <a:lstStyle/>
          <a:p>
            <a:pPr algn="ctr"/>
            <a:r>
              <a:rPr lang="en-GB" sz="3200" u="sng" dirty="0"/>
              <a:t>Softwood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2309091"/>
            <a:ext cx="5157787" cy="3880572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European Redwood (Pine)</a:t>
            </a:r>
          </a:p>
          <a:p>
            <a:pPr marL="0" indent="0" algn="ctr">
              <a:buNone/>
            </a:pPr>
            <a:r>
              <a:rPr lang="en-GB" dirty="0"/>
              <a:t>Sprusa Whitewood (Pine)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rgbClr val="C00000"/>
                </a:solidFill>
              </a:rPr>
              <a:t>Reported adverse health affects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Respiratory disorders, possible </a:t>
            </a:r>
            <a:r>
              <a:rPr lang="en-GB" dirty="0" err="1">
                <a:solidFill>
                  <a:srgbClr val="FF0000"/>
                </a:solidFill>
              </a:rPr>
              <a:t>photosensation</a:t>
            </a:r>
            <a:r>
              <a:rPr lang="en-GB" dirty="0">
                <a:solidFill>
                  <a:srgbClr val="FF0000"/>
                </a:solidFill>
              </a:rPr>
              <a:t>, skin irritation, decrease in lung function.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535564"/>
          </a:xfrm>
        </p:spPr>
        <p:txBody>
          <a:bodyPr/>
          <a:lstStyle/>
          <a:p>
            <a:pPr algn="ctr"/>
            <a:r>
              <a:rPr lang="en-GB" sz="3200" u="sng" dirty="0"/>
              <a:t>Hardwood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sz="quarter" idx="4"/>
          </p:nvPr>
        </p:nvSpPr>
        <p:spPr>
          <a:xfrm>
            <a:off x="6172200" y="2309091"/>
            <a:ext cx="5183188" cy="3546764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Sapele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b="1" dirty="0">
                <a:solidFill>
                  <a:srgbClr val="C00000"/>
                </a:solidFill>
              </a:rPr>
              <a:t>Reported adverse health affects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Skin irritation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14866-2293-48E2-9DDD-DC2D1484E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2903696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/>
              <a:t>Woods we use less often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u="sng" dirty="0"/>
              <a:t>Softwood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Chipboard</a:t>
            </a:r>
          </a:p>
          <a:p>
            <a:pPr marL="0" indent="0" algn="ctr">
              <a:buNone/>
            </a:pPr>
            <a:r>
              <a:rPr lang="en-GB" b="1" dirty="0"/>
              <a:t>Medium Density Fibre Board</a:t>
            </a:r>
          </a:p>
          <a:p>
            <a:pPr marL="0" indent="0" algn="ctr">
              <a:buNone/>
            </a:pPr>
            <a:r>
              <a:rPr lang="en-GB" b="1" dirty="0"/>
              <a:t>Ply board</a:t>
            </a:r>
          </a:p>
          <a:p>
            <a:pPr marL="0" indent="0" algn="ctr">
              <a:buNone/>
            </a:pPr>
            <a:r>
              <a:rPr lang="en-GB" dirty="0"/>
              <a:t>The contents in the above timber products is not always known; but  usually large amounts of softwoods (Pine) are used in these products. </a:t>
            </a:r>
            <a:r>
              <a:rPr lang="en-GB" dirty="0">
                <a:solidFill>
                  <a:srgbClr val="FF0000"/>
                </a:solidFill>
              </a:rPr>
              <a:t>Caution should be taken for the UNKNOWN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u="sng" dirty="0"/>
              <a:t>Hardwood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dirty="0"/>
              <a:t>Ply board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dirty="0"/>
              <a:t>The contents in the above timber products is not always known; but  usually large amounts of Hardwoods are used in these products. </a:t>
            </a:r>
            <a:r>
              <a:rPr lang="en-GB" dirty="0">
                <a:solidFill>
                  <a:srgbClr val="FF0000"/>
                </a:solidFill>
              </a:rPr>
              <a:t>Caution should be taken for the UNKNOWN</a:t>
            </a:r>
          </a:p>
          <a:p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835E39-14E7-4202-BA33-4D639FD46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50083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                           </a:t>
            </a:r>
            <a:r>
              <a:rPr lang="en-GB" sz="4000" b="1" dirty="0"/>
              <a:t>T.A.W.A.T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Any foreign body in contact with humans can be potentially dangerous, so remember T.A.W.A.T</a:t>
            </a:r>
          </a:p>
          <a:p>
            <a:r>
              <a:rPr lang="en-GB" sz="4000" dirty="0"/>
              <a:t>T</a:t>
            </a:r>
            <a:r>
              <a:rPr lang="en-GB" sz="2000" dirty="0"/>
              <a:t>reat</a:t>
            </a:r>
          </a:p>
          <a:p>
            <a:r>
              <a:rPr lang="en-GB" sz="4000" dirty="0"/>
              <a:t>A</a:t>
            </a:r>
            <a:r>
              <a:rPr lang="en-GB" sz="2000" dirty="0"/>
              <a:t>ll</a:t>
            </a:r>
          </a:p>
          <a:p>
            <a:r>
              <a:rPr lang="en-GB" sz="4000" dirty="0"/>
              <a:t>W</a:t>
            </a:r>
            <a:r>
              <a:rPr lang="en-GB" sz="2000" dirty="0"/>
              <a:t>oods</a:t>
            </a:r>
          </a:p>
          <a:p>
            <a:r>
              <a:rPr lang="en-GB" sz="4000" dirty="0"/>
              <a:t>A</a:t>
            </a:r>
            <a:r>
              <a:rPr lang="en-GB" sz="2000" dirty="0"/>
              <a:t>s</a:t>
            </a:r>
          </a:p>
          <a:p>
            <a:r>
              <a:rPr lang="en-GB" sz="4000" dirty="0"/>
              <a:t>T</a:t>
            </a:r>
            <a:r>
              <a:rPr lang="en-GB" sz="2000" dirty="0"/>
              <a:t>oxic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A9FBD-4945-4F43-9853-2023EEF4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187776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/>
              <a:t>Use It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636" y="1690687"/>
            <a:ext cx="5085180" cy="403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We provide all necessary PPE and LEV equipment for the welfare of our workforce.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You are responsible just as we are to make sure you use it.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that’s you on the left? Don’t expect to live to a grand old 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Its not cool to be covered </a:t>
            </a:r>
            <a:r>
              <a:rPr lang="en-GB"/>
              <a:t>in dust 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F990AD-F8D0-46BA-B3DA-0FE022BB5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70183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78691"/>
            <a:ext cx="10515600" cy="1256145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r>
              <a:rPr lang="en-GB" b="1" dirty="0"/>
              <a:t>Further information</a:t>
            </a:r>
            <a:br>
              <a:rPr lang="en-GB" dirty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 algn="ctr">
              <a:buNone/>
            </a:pPr>
            <a:r>
              <a:rPr lang="en-GB" sz="3600" dirty="0">
                <a:hlinkClick r:id="rId2"/>
              </a:rPr>
              <a:t>http://www.hse.gov.uk/pUbns/wis30.pdf</a:t>
            </a:r>
            <a:endParaRPr lang="en-GB" sz="3600" dirty="0"/>
          </a:p>
          <a:p>
            <a:r>
              <a:rPr lang="en-GB" dirty="0"/>
              <a:t>For further information on Toxic wood, Such as species and ill-health affects, go to the link above.</a:t>
            </a:r>
          </a:p>
          <a:p>
            <a:r>
              <a:rPr lang="en-GB" dirty="0"/>
              <a:t>Or ask your immediate supervisor any questions or concerns you may have.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4B0857-C14D-4FC3-A261-66F44AF98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TBT04 - V1 - 13/01/20</a:t>
            </a:r>
          </a:p>
        </p:txBody>
      </p:sp>
    </p:spTree>
    <p:extLst>
      <p:ext uri="{BB962C8B-B14F-4D97-AF65-F5344CB8AC3E}">
        <p14:creationId xmlns:p14="http://schemas.microsoft.com/office/powerpoint/2010/main" val="118525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A8A14E450E2C40B1831BB5B24F2BE8" ma:contentTypeVersion="4" ma:contentTypeDescription="Create a new document." ma:contentTypeScope="" ma:versionID="43e9bcfc29f70e64956f069c42e2666b">
  <xsd:schema xmlns:xsd="http://www.w3.org/2001/XMLSchema" xmlns:xs="http://www.w3.org/2001/XMLSchema" xmlns:p="http://schemas.microsoft.com/office/2006/metadata/properties" xmlns:ns2="f3c4542a-4ca2-423a-afb5-c133b474d5f2" xmlns:ns3="32eebb7b-2b12-4fc4-956d-a42e6c769d95" targetNamespace="http://schemas.microsoft.com/office/2006/metadata/properties" ma:root="true" ma:fieldsID="0cf138de3e3c32e80ab1b08661444c14" ns2:_="" ns3:_="">
    <xsd:import namespace="f3c4542a-4ca2-423a-afb5-c133b474d5f2"/>
    <xsd:import namespace="32eebb7b-2b12-4fc4-956d-a42e6c769d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c4542a-4ca2-423a-afb5-c133b474d5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ebb7b-2b12-4fc4-956d-a42e6c769d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E67B4-8100-44E3-BFEB-D2D6A9DAEA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548B8F-F962-4D9E-B2A2-9FA9C5A4EE20}"/>
</file>

<file path=customXml/itemProps3.xml><?xml version="1.0" encoding="utf-8"?>
<ds:datastoreItem xmlns:ds="http://schemas.openxmlformats.org/officeDocument/2006/customXml" ds:itemID="{FABE346D-3651-4F87-A778-B5D995C81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5950</TotalTime>
  <Words>516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Playbill</vt:lpstr>
      <vt:lpstr>Office Theme</vt:lpstr>
      <vt:lpstr>TOXIC  WOODS</vt:lpstr>
      <vt:lpstr>Why is working with wood potentially dangerous? </vt:lpstr>
      <vt:lpstr>Common Dangers</vt:lpstr>
      <vt:lpstr>Precautions </vt:lpstr>
      <vt:lpstr>What woods do we use often?</vt:lpstr>
      <vt:lpstr>Woods we use less often</vt:lpstr>
      <vt:lpstr>                              T.A.W.A.T</vt:lpstr>
      <vt:lpstr>Use It</vt:lpstr>
      <vt:lpstr> Further information 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XIC WOODS</dc:title>
  <dc:creator>Walter Aggas</dc:creator>
  <cp:lastModifiedBy>Sarah Newman</cp:lastModifiedBy>
  <cp:revision>38</cp:revision>
  <cp:lastPrinted>2016-10-31T09:58:11Z</cp:lastPrinted>
  <dcterms:created xsi:type="dcterms:W3CDTF">2016-10-18T12:04:28Z</dcterms:created>
  <dcterms:modified xsi:type="dcterms:W3CDTF">2020-01-13T14:48:20Z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0x010100F3A8A14E450E2C40B1831BB5B24F2BE8</vt:lpwstr>
  </property>
  <property fmtid="{D5CDD505-2E9C-101B-9397-08002B2CF9AE}" pid="3" name="_dlc_DocIdItemGuid">
    <vt:lpwstr>c70c24df-d485-40a5-890c-dd351dc5e1a3</vt:lpwstr>
  </property>
</Properties>
</file>