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7F2AC-8CE1-7AD6-63CA-5476ECC202E9}" v="38" dt="2020-02-18T10:38:52.835"/>
    <p1510:client id="{54659E24-47D3-4C04-14D7-C776F83EEB5A}" v="2" dt="2021-04-01T07:06:28.465"/>
    <p1510:client id="{5C392D79-DFCC-644E-BC9B-932BA59FB5C9}" v="38" dt="2022-08-11T06:43:14.931"/>
    <p1510:client id="{6136B7D6-F7A1-71A8-8900-2E77E79D8B8A}" v="88" dt="2020-02-17T11:23:24.365"/>
    <p1510:client id="{BF75D776-4973-0227-8A6E-9EABA538B47E}" v="18" dt="2020-02-17T15:01:58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wart Grimmer" userId="S::stewart.grimmer@plasticapools.net::de90e192-2e79-4ab4-b612-4fba45e11782" providerId="AD" clId="Web-{BF75D776-4973-0227-8A6E-9EABA538B47E}"/>
    <pc:docChg chg="modSld">
      <pc:chgData name="Stewart Grimmer" userId="S::stewart.grimmer@plasticapools.net::de90e192-2e79-4ab4-b612-4fba45e11782" providerId="AD" clId="Web-{BF75D776-4973-0227-8A6E-9EABA538B47E}" dt="2020-02-17T15:01:58.455" v="16" actId="20577"/>
      <pc:docMkLst>
        <pc:docMk/>
      </pc:docMkLst>
      <pc:sldChg chg="modSp">
        <pc:chgData name="Stewart Grimmer" userId="S::stewart.grimmer@plasticapools.net::de90e192-2e79-4ab4-b612-4fba45e11782" providerId="AD" clId="Web-{BF75D776-4973-0227-8A6E-9EABA538B47E}" dt="2020-02-17T15:01:58.455" v="15" actId="20577"/>
        <pc:sldMkLst>
          <pc:docMk/>
          <pc:sldMk cId="1362317683" sldId="257"/>
        </pc:sldMkLst>
        <pc:spChg chg="mod">
          <ac:chgData name="Stewart Grimmer" userId="S::stewart.grimmer@plasticapools.net::de90e192-2e79-4ab4-b612-4fba45e11782" providerId="AD" clId="Web-{BF75D776-4973-0227-8A6E-9EABA538B47E}" dt="2020-02-17T15:01:58.455" v="15" actId="20577"/>
          <ac:spMkLst>
            <pc:docMk/>
            <pc:sldMk cId="1362317683" sldId="257"/>
            <ac:spMk id="2" creationId="{00000000-0000-0000-0000-000000000000}"/>
          </ac:spMkLst>
        </pc:spChg>
      </pc:sldChg>
      <pc:sldChg chg="modSp">
        <pc:chgData name="Stewart Grimmer" userId="S::stewart.grimmer@plasticapools.net::de90e192-2e79-4ab4-b612-4fba45e11782" providerId="AD" clId="Web-{BF75D776-4973-0227-8A6E-9EABA538B47E}" dt="2020-02-17T14:56:46.407" v="6" actId="20577"/>
        <pc:sldMkLst>
          <pc:docMk/>
          <pc:sldMk cId="407722658" sldId="262"/>
        </pc:sldMkLst>
        <pc:spChg chg="mod">
          <ac:chgData name="Stewart Grimmer" userId="S::stewart.grimmer@plasticapools.net::de90e192-2e79-4ab4-b612-4fba45e11782" providerId="AD" clId="Web-{BF75D776-4973-0227-8A6E-9EABA538B47E}" dt="2020-02-17T14:56:46.407" v="6" actId="20577"/>
          <ac:spMkLst>
            <pc:docMk/>
            <pc:sldMk cId="407722658" sldId="262"/>
            <ac:spMk id="2" creationId="{00000000-0000-0000-0000-000000000000}"/>
          </ac:spMkLst>
        </pc:spChg>
      </pc:sldChg>
    </pc:docChg>
  </pc:docChgLst>
  <pc:docChgLst>
    <pc:chgData name="Stewart Grimmer" userId="S::stewart.grimmer@plasticapools.net::de90e192-2e79-4ab4-b612-4fba45e11782" providerId="AD" clId="Web-{23D7F2AC-8CE1-7AD6-63CA-5476ECC202E9}"/>
    <pc:docChg chg="modSld">
      <pc:chgData name="Stewart Grimmer" userId="S::stewart.grimmer@plasticapools.net::de90e192-2e79-4ab4-b612-4fba45e11782" providerId="AD" clId="Web-{23D7F2AC-8CE1-7AD6-63CA-5476ECC202E9}" dt="2020-02-18T10:38:52.835" v="37" actId="20577"/>
      <pc:docMkLst>
        <pc:docMk/>
      </pc:docMkLst>
      <pc:sldChg chg="modSp">
        <pc:chgData name="Stewart Grimmer" userId="S::stewart.grimmer@plasticapools.net::de90e192-2e79-4ab4-b612-4fba45e11782" providerId="AD" clId="Web-{23D7F2AC-8CE1-7AD6-63CA-5476ECC202E9}" dt="2020-02-18T10:38:44.428" v="35" actId="20577"/>
        <pc:sldMkLst>
          <pc:docMk/>
          <pc:sldMk cId="1968803621" sldId="263"/>
        </pc:sldMkLst>
        <pc:spChg chg="mod">
          <ac:chgData name="Stewart Grimmer" userId="S::stewart.grimmer@plasticapools.net::de90e192-2e79-4ab4-b612-4fba45e11782" providerId="AD" clId="Web-{23D7F2AC-8CE1-7AD6-63CA-5476ECC202E9}" dt="2020-02-18T10:38:44.428" v="35" actId="20577"/>
          <ac:spMkLst>
            <pc:docMk/>
            <pc:sldMk cId="1968803621" sldId="263"/>
            <ac:spMk id="3" creationId="{00000000-0000-0000-0000-000000000000}"/>
          </ac:spMkLst>
        </pc:spChg>
      </pc:sldChg>
    </pc:docChg>
  </pc:docChgLst>
  <pc:docChgLst>
    <pc:chgData name="Stewart Grimmer" userId="S::stewart.grimmer@plasticapools.net::de90e192-2e79-4ab4-b612-4fba45e11782" providerId="AD" clId="Web-{6136B7D6-F7A1-71A8-8900-2E77E79D8B8A}"/>
    <pc:docChg chg="modSld">
      <pc:chgData name="Stewart Grimmer" userId="S::stewart.grimmer@plasticapools.net::de90e192-2e79-4ab4-b612-4fba45e11782" providerId="AD" clId="Web-{6136B7D6-F7A1-71A8-8900-2E77E79D8B8A}" dt="2020-02-17T11:23:24.365" v="87" actId="20577"/>
      <pc:docMkLst>
        <pc:docMk/>
      </pc:docMkLst>
      <pc:sldChg chg="modSp">
        <pc:chgData name="Stewart Grimmer" userId="S::stewart.grimmer@plasticapools.net::de90e192-2e79-4ab4-b612-4fba45e11782" providerId="AD" clId="Web-{6136B7D6-F7A1-71A8-8900-2E77E79D8B8A}" dt="2020-02-17T10:53:42.339" v="31" actId="20577"/>
        <pc:sldMkLst>
          <pc:docMk/>
          <pc:sldMk cId="874093732" sldId="261"/>
        </pc:sldMkLst>
        <pc:spChg chg="mod">
          <ac:chgData name="Stewart Grimmer" userId="S::stewart.grimmer@plasticapools.net::de90e192-2e79-4ab4-b612-4fba45e11782" providerId="AD" clId="Web-{6136B7D6-F7A1-71A8-8900-2E77E79D8B8A}" dt="2020-02-17T10:53:42.339" v="31" actId="20577"/>
          <ac:spMkLst>
            <pc:docMk/>
            <pc:sldMk cId="874093732" sldId="261"/>
            <ac:spMk id="3" creationId="{00000000-0000-0000-0000-000000000000}"/>
          </ac:spMkLst>
        </pc:spChg>
      </pc:sldChg>
      <pc:sldChg chg="modSp">
        <pc:chgData name="Stewart Grimmer" userId="S::stewart.grimmer@plasticapools.net::de90e192-2e79-4ab4-b612-4fba45e11782" providerId="AD" clId="Web-{6136B7D6-F7A1-71A8-8900-2E77E79D8B8A}" dt="2020-02-17T11:23:11.272" v="85" actId="20577"/>
        <pc:sldMkLst>
          <pc:docMk/>
          <pc:sldMk cId="2101824562" sldId="264"/>
        </pc:sldMkLst>
        <pc:spChg chg="mod">
          <ac:chgData name="Stewart Grimmer" userId="S::stewart.grimmer@plasticapools.net::de90e192-2e79-4ab4-b612-4fba45e11782" providerId="AD" clId="Web-{6136B7D6-F7A1-71A8-8900-2E77E79D8B8A}" dt="2020-02-17T11:23:11.272" v="85" actId="20577"/>
          <ac:spMkLst>
            <pc:docMk/>
            <pc:sldMk cId="2101824562" sldId="264"/>
            <ac:spMk id="3" creationId="{00000000-0000-0000-0000-000000000000}"/>
          </ac:spMkLst>
        </pc:spChg>
      </pc:sldChg>
    </pc:docChg>
  </pc:docChgLst>
  <pc:docChgLst>
    <pc:chgData name="Stewart Grimmer" userId="S::stewart.grimmer@plasticapools.net::de90e192-2e79-4ab4-b612-4fba45e11782" providerId="AD" clId="Web-{5C392D79-DFCC-644E-BC9B-932BA59FB5C9}"/>
    <pc:docChg chg="modSld">
      <pc:chgData name="Stewart Grimmer" userId="S::stewart.grimmer@plasticapools.net::de90e192-2e79-4ab4-b612-4fba45e11782" providerId="AD" clId="Web-{5C392D79-DFCC-644E-BC9B-932BA59FB5C9}" dt="2022-08-11T06:43:14.931" v="37" actId="1076"/>
      <pc:docMkLst>
        <pc:docMk/>
      </pc:docMkLst>
      <pc:sldChg chg="modSp">
        <pc:chgData name="Stewart Grimmer" userId="S::stewart.grimmer@plasticapools.net::de90e192-2e79-4ab4-b612-4fba45e11782" providerId="AD" clId="Web-{5C392D79-DFCC-644E-BC9B-932BA59FB5C9}" dt="2022-08-11T06:41:07.912" v="25" actId="1076"/>
        <pc:sldMkLst>
          <pc:docMk/>
          <pc:sldMk cId="1362317683" sldId="257"/>
        </pc:sldMkLst>
        <pc:picChg chg="mod">
          <ac:chgData name="Stewart Grimmer" userId="S::stewart.grimmer@plasticapools.net::de90e192-2e79-4ab4-b612-4fba45e11782" providerId="AD" clId="Web-{5C392D79-DFCC-644E-BC9B-932BA59FB5C9}" dt="2022-08-11T06:41:07.912" v="25" actId="1076"/>
          <ac:picMkLst>
            <pc:docMk/>
            <pc:sldMk cId="1362317683" sldId="257"/>
            <ac:picMk id="2062" creationId="{00000000-0000-0000-0000-000000000000}"/>
          </ac:picMkLst>
        </pc:picChg>
      </pc:sldChg>
      <pc:sldChg chg="modSp">
        <pc:chgData name="Stewart Grimmer" userId="S::stewart.grimmer@plasticapools.net::de90e192-2e79-4ab4-b612-4fba45e11782" providerId="AD" clId="Web-{5C392D79-DFCC-644E-BC9B-932BA59FB5C9}" dt="2022-08-11T06:43:10.666" v="36" actId="20577"/>
        <pc:sldMkLst>
          <pc:docMk/>
          <pc:sldMk cId="4149374554" sldId="258"/>
        </pc:sldMkLst>
        <pc:spChg chg="mod">
          <ac:chgData name="Stewart Grimmer" userId="S::stewart.grimmer@plasticapools.net::de90e192-2e79-4ab4-b612-4fba45e11782" providerId="AD" clId="Web-{5C392D79-DFCC-644E-BC9B-932BA59FB5C9}" dt="2022-08-11T06:43:10.666" v="36" actId="20577"/>
          <ac:spMkLst>
            <pc:docMk/>
            <pc:sldMk cId="4149374554" sldId="258"/>
            <ac:spMk id="3" creationId="{00000000-0000-0000-0000-000000000000}"/>
          </ac:spMkLst>
        </pc:spChg>
        <pc:picChg chg="mod">
          <ac:chgData name="Stewart Grimmer" userId="S::stewart.grimmer@plasticapools.net::de90e192-2e79-4ab4-b612-4fba45e11782" providerId="AD" clId="Web-{5C392D79-DFCC-644E-BC9B-932BA59FB5C9}" dt="2022-08-11T06:41:01.412" v="24" actId="1076"/>
          <ac:picMkLst>
            <pc:docMk/>
            <pc:sldMk cId="4149374554" sldId="258"/>
            <ac:picMk id="4" creationId="{00000000-0000-0000-0000-000000000000}"/>
          </ac:picMkLst>
        </pc:picChg>
      </pc:sldChg>
      <pc:sldChg chg="modSp">
        <pc:chgData name="Stewart Grimmer" userId="S::stewart.grimmer@plasticapools.net::de90e192-2e79-4ab4-b612-4fba45e11782" providerId="AD" clId="Web-{5C392D79-DFCC-644E-BC9B-932BA59FB5C9}" dt="2022-08-11T06:40:29.083" v="21" actId="1076"/>
        <pc:sldMkLst>
          <pc:docMk/>
          <pc:sldMk cId="1476622029" sldId="259"/>
        </pc:sldMkLst>
        <pc:spChg chg="mod">
          <ac:chgData name="Stewart Grimmer" userId="S::stewart.grimmer@plasticapools.net::de90e192-2e79-4ab4-b612-4fba45e11782" providerId="AD" clId="Web-{5C392D79-DFCC-644E-BC9B-932BA59FB5C9}" dt="2022-08-11T06:37:40.970" v="11" actId="14100"/>
          <ac:spMkLst>
            <pc:docMk/>
            <pc:sldMk cId="1476622029" sldId="259"/>
            <ac:spMk id="3" creationId="{00000000-0000-0000-0000-000000000000}"/>
          </ac:spMkLst>
        </pc:spChg>
        <pc:picChg chg="mod">
          <ac:chgData name="Stewart Grimmer" userId="S::stewart.grimmer@plasticapools.net::de90e192-2e79-4ab4-b612-4fba45e11782" providerId="AD" clId="Web-{5C392D79-DFCC-644E-BC9B-932BA59FB5C9}" dt="2022-08-11T06:40:21.536" v="20" actId="1076"/>
          <ac:picMkLst>
            <pc:docMk/>
            <pc:sldMk cId="1476622029" sldId="259"/>
            <ac:picMk id="1028" creationId="{00000000-0000-0000-0000-000000000000}"/>
          </ac:picMkLst>
        </pc:picChg>
        <pc:cxnChg chg="mod">
          <ac:chgData name="Stewart Grimmer" userId="S::stewart.grimmer@plasticapools.net::de90e192-2e79-4ab4-b612-4fba45e11782" providerId="AD" clId="Web-{5C392D79-DFCC-644E-BC9B-932BA59FB5C9}" dt="2022-08-11T06:39:56.582" v="14" actId="14100"/>
          <ac:cxnSpMkLst>
            <pc:docMk/>
            <pc:sldMk cId="1476622029" sldId="259"/>
            <ac:cxnSpMk id="21" creationId="{00000000-0000-0000-0000-000000000000}"/>
          </ac:cxnSpMkLst>
        </pc:cxnChg>
        <pc:cxnChg chg="mod">
          <ac:chgData name="Stewart Grimmer" userId="S::stewart.grimmer@plasticapools.net::de90e192-2e79-4ab4-b612-4fba45e11782" providerId="AD" clId="Web-{5C392D79-DFCC-644E-BC9B-932BA59FB5C9}" dt="2022-08-11T06:40:29.083" v="21" actId="1076"/>
          <ac:cxnSpMkLst>
            <pc:docMk/>
            <pc:sldMk cId="1476622029" sldId="259"/>
            <ac:cxnSpMk id="23" creationId="{00000000-0000-0000-0000-000000000000}"/>
          </ac:cxnSpMkLst>
        </pc:cxnChg>
        <pc:cxnChg chg="mod">
          <ac:chgData name="Stewart Grimmer" userId="S::stewart.grimmer@plasticapools.net::de90e192-2e79-4ab4-b612-4fba45e11782" providerId="AD" clId="Web-{5C392D79-DFCC-644E-BC9B-932BA59FB5C9}" dt="2022-08-11T06:40:17.599" v="19" actId="14100"/>
          <ac:cxnSpMkLst>
            <pc:docMk/>
            <pc:sldMk cId="1476622029" sldId="259"/>
            <ac:cxnSpMk id="25" creationId="{00000000-0000-0000-0000-000000000000}"/>
          </ac:cxnSpMkLst>
        </pc:cxnChg>
      </pc:sldChg>
      <pc:sldChg chg="modSp">
        <pc:chgData name="Stewart Grimmer" userId="S::stewart.grimmer@plasticapools.net::de90e192-2e79-4ab4-b612-4fba45e11782" providerId="AD" clId="Web-{5C392D79-DFCC-644E-BC9B-932BA59FB5C9}" dt="2022-08-11T06:43:14.931" v="37" actId="1076"/>
        <pc:sldMkLst>
          <pc:docMk/>
          <pc:sldMk cId="4243913166" sldId="260"/>
        </pc:sldMkLst>
        <pc:picChg chg="mod">
          <ac:chgData name="Stewart Grimmer" userId="S::stewart.grimmer@plasticapools.net::de90e192-2e79-4ab4-b612-4fba45e11782" providerId="AD" clId="Web-{5C392D79-DFCC-644E-BC9B-932BA59FB5C9}" dt="2022-08-11T06:43:14.931" v="37" actId="1076"/>
          <ac:picMkLst>
            <pc:docMk/>
            <pc:sldMk cId="4243913166" sldId="260"/>
            <ac:picMk id="4" creationId="{00000000-0000-0000-0000-000000000000}"/>
          </ac:picMkLst>
        </pc:picChg>
      </pc:sldChg>
      <pc:sldChg chg="modSp">
        <pc:chgData name="Stewart Grimmer" userId="S::stewart.grimmer@plasticapools.net::de90e192-2e79-4ab4-b612-4fba45e11782" providerId="AD" clId="Web-{5C392D79-DFCC-644E-BC9B-932BA59FB5C9}" dt="2022-08-11T06:40:38.537" v="22" actId="1076"/>
        <pc:sldMkLst>
          <pc:docMk/>
          <pc:sldMk cId="874093732" sldId="261"/>
        </pc:sldMkLst>
        <pc:spChg chg="mod">
          <ac:chgData name="Stewart Grimmer" userId="S::stewart.grimmer@plasticapools.net::de90e192-2e79-4ab4-b612-4fba45e11782" providerId="AD" clId="Web-{5C392D79-DFCC-644E-BC9B-932BA59FB5C9}" dt="2022-08-11T06:37:04.672" v="6" actId="14100"/>
          <ac:spMkLst>
            <pc:docMk/>
            <pc:sldMk cId="874093732" sldId="261"/>
            <ac:spMk id="3" creationId="{00000000-0000-0000-0000-000000000000}"/>
          </ac:spMkLst>
        </pc:spChg>
        <pc:picChg chg="mod">
          <ac:chgData name="Stewart Grimmer" userId="S::stewart.grimmer@plasticapools.net::de90e192-2e79-4ab4-b612-4fba45e11782" providerId="AD" clId="Web-{5C392D79-DFCC-644E-BC9B-932BA59FB5C9}" dt="2022-08-11T06:40:38.537" v="22" actId="1076"/>
          <ac:picMkLst>
            <pc:docMk/>
            <pc:sldMk cId="874093732" sldId="261"/>
            <ac:picMk id="4" creationId="{00000000-0000-0000-0000-000000000000}"/>
          </ac:picMkLst>
        </pc:picChg>
      </pc:sldChg>
      <pc:sldChg chg="modSp">
        <pc:chgData name="Stewart Grimmer" userId="S::stewart.grimmer@plasticapools.net::de90e192-2e79-4ab4-b612-4fba45e11782" providerId="AD" clId="Web-{5C392D79-DFCC-644E-BC9B-932BA59FB5C9}" dt="2022-08-11T06:41:54.367" v="26" actId="20577"/>
        <pc:sldMkLst>
          <pc:docMk/>
          <pc:sldMk cId="407722658" sldId="262"/>
        </pc:sldMkLst>
        <pc:spChg chg="mod">
          <ac:chgData name="Stewart Grimmer" userId="S::stewart.grimmer@plasticapools.net::de90e192-2e79-4ab4-b612-4fba45e11782" providerId="AD" clId="Web-{5C392D79-DFCC-644E-BC9B-932BA59FB5C9}" dt="2022-08-11T06:41:54.367" v="26" actId="20577"/>
          <ac:spMkLst>
            <pc:docMk/>
            <pc:sldMk cId="407722658" sldId="262"/>
            <ac:spMk id="2" creationId="{00000000-0000-0000-0000-000000000000}"/>
          </ac:spMkLst>
        </pc:spChg>
      </pc:sldChg>
      <pc:sldChg chg="modSp">
        <pc:chgData name="Stewart Grimmer" userId="S::stewart.grimmer@plasticapools.net::de90e192-2e79-4ab4-b612-4fba45e11782" providerId="AD" clId="Web-{5C392D79-DFCC-644E-BC9B-932BA59FB5C9}" dt="2022-08-11T06:36:52.734" v="4" actId="14100"/>
        <pc:sldMkLst>
          <pc:docMk/>
          <pc:sldMk cId="1968803621" sldId="263"/>
        </pc:sldMkLst>
        <pc:spChg chg="mod">
          <ac:chgData name="Stewart Grimmer" userId="S::stewart.grimmer@plasticapools.net::de90e192-2e79-4ab4-b612-4fba45e11782" providerId="AD" clId="Web-{5C392D79-DFCC-644E-BC9B-932BA59FB5C9}" dt="2022-08-11T06:36:52.734" v="4" actId="14100"/>
          <ac:spMkLst>
            <pc:docMk/>
            <pc:sldMk cId="1968803621" sldId="263"/>
            <ac:spMk id="3" creationId="{00000000-0000-0000-0000-000000000000}"/>
          </ac:spMkLst>
        </pc:spChg>
      </pc:sldChg>
    </pc:docChg>
  </pc:docChgLst>
  <pc:docChgLst>
    <pc:chgData name="Stewart Grimmer" userId="S::stewart.grimmer@plasticapools.net::de90e192-2e79-4ab4-b612-4fba45e11782" providerId="AD" clId="Web-{54659E24-47D3-4C04-14D7-C776F83EEB5A}"/>
    <pc:docChg chg="modSld">
      <pc:chgData name="Stewart Grimmer" userId="S::stewart.grimmer@plasticapools.net::de90e192-2e79-4ab4-b612-4fba45e11782" providerId="AD" clId="Web-{54659E24-47D3-4C04-14D7-C776F83EEB5A}" dt="2021-04-01T07:06:28.465" v="1" actId="1076"/>
      <pc:docMkLst>
        <pc:docMk/>
      </pc:docMkLst>
      <pc:sldChg chg="modSp">
        <pc:chgData name="Stewart Grimmer" userId="S::stewart.grimmer@plasticapools.net::de90e192-2e79-4ab4-b612-4fba45e11782" providerId="AD" clId="Web-{54659E24-47D3-4C04-14D7-C776F83EEB5A}" dt="2021-04-01T07:06:06.902" v="0" actId="1076"/>
        <pc:sldMkLst>
          <pc:docMk/>
          <pc:sldMk cId="1362317683" sldId="257"/>
        </pc:sldMkLst>
        <pc:picChg chg="mod">
          <ac:chgData name="Stewart Grimmer" userId="S::stewart.grimmer@plasticapools.net::de90e192-2e79-4ab4-b612-4fba45e11782" providerId="AD" clId="Web-{54659E24-47D3-4C04-14D7-C776F83EEB5A}" dt="2021-04-01T07:06:06.902" v="0" actId="1076"/>
          <ac:picMkLst>
            <pc:docMk/>
            <pc:sldMk cId="1362317683" sldId="257"/>
            <ac:picMk id="5" creationId="{00000000-0000-0000-0000-000000000000}"/>
          </ac:picMkLst>
        </pc:picChg>
      </pc:sldChg>
      <pc:sldChg chg="modSp">
        <pc:chgData name="Stewart Grimmer" userId="S::stewart.grimmer@plasticapools.net::de90e192-2e79-4ab4-b612-4fba45e11782" providerId="AD" clId="Web-{54659E24-47D3-4C04-14D7-C776F83EEB5A}" dt="2021-04-01T07:06:28.465" v="1" actId="1076"/>
        <pc:sldMkLst>
          <pc:docMk/>
          <pc:sldMk cId="4149374554" sldId="258"/>
        </pc:sldMkLst>
        <pc:spChg chg="mod">
          <ac:chgData name="Stewart Grimmer" userId="S::stewart.grimmer@plasticapools.net::de90e192-2e79-4ab4-b612-4fba45e11782" providerId="AD" clId="Web-{54659E24-47D3-4C04-14D7-C776F83EEB5A}" dt="2021-04-01T07:06:28.465" v="1" actId="1076"/>
          <ac:spMkLst>
            <pc:docMk/>
            <pc:sldMk cId="4149374554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3FA65-C213-4915-8887-ECEBA2523BD0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B3BB0-5894-445F-82CB-BA43F070A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1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803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45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84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6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930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516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486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145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1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B3BB0-5894-445F-82CB-BA43F070A6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50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B61-8734-4670-A933-DF86638AFB92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5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A6836-65AB-4DF8-A5B0-A0E02F8CAF82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1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67D-B2CB-4A0C-A745-B144A1DE85E2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48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4556-ACD0-4854-8F9C-D1786DFA1B9B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06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C1BD-F636-46DC-B247-CB2513A734FC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2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53D87-25AA-4726-96CB-1B5B6142103B}" type="datetime1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DE1-8276-459A-AF98-433D362F4D1C}" type="datetime1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4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2072-5C13-402D-A4EF-28659458D777}" type="datetime1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5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5493-9549-4A72-81CB-18284AF7C6D5}" type="datetime1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8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B5EF-E831-4FA5-8F29-1D89ED0F1AB7}" type="datetime1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97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9104-3A8D-487F-9B6B-9EF20DFE6316}" type="datetime1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6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91BC-6971-40A0-BDBD-D72B1321EF82}" type="datetime1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TBT01 V1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FD10-CD67-4DAA-98C5-CBF907369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24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Correct Load Containment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Tool Box Talk</a:t>
            </a:r>
          </a:p>
        </p:txBody>
      </p:sp>
      <p:pic>
        <p:nvPicPr>
          <p:cNvPr id="4" name="Picture 3" descr="Cartoon Truck by cyberscooty - A funny cartoon truck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9143"/>
            <a:ext cx="4264753" cy="301731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87AD-E489-4773-91B9-4EA693FC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1367" y="6280849"/>
            <a:ext cx="4114800" cy="365125"/>
          </a:xfrm>
        </p:spPr>
        <p:txBody>
          <a:bodyPr/>
          <a:lstStyle/>
          <a:p>
            <a:pPr algn="r"/>
            <a:r>
              <a:rPr lang="en-GB" dirty="0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3527049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C365C-84D2-4C73-82C0-3106C157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365264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400" b="1" u="sng" dirty="0"/>
              <a:t>WHY IT IS IMPORTANT TO LOAD CORRECTLY?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Every year in the UK alone over 4000 successful prosecutions for unsafe loads</a:t>
            </a:r>
          </a:p>
          <a:p>
            <a:r>
              <a:rPr lang="en-GB" dirty="0" err="1"/>
              <a:t>Plastica’s</a:t>
            </a:r>
            <a:r>
              <a:rPr lang="en-GB" dirty="0"/>
              <a:t> spillage incident in 2015</a:t>
            </a:r>
          </a:p>
          <a:p>
            <a:r>
              <a:rPr lang="en-GB" dirty="0"/>
              <a:t>Preventing further incidents for everyone’s safety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FF6D4-6015-4AB7-9084-51B64A4D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40772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Assessing the Load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9804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Condition of pallet</a:t>
            </a:r>
          </a:p>
          <a:p>
            <a:r>
              <a:rPr lang="en-GB" dirty="0"/>
              <a:t>Straps</a:t>
            </a:r>
          </a:p>
          <a:p>
            <a:r>
              <a:rPr lang="en-GB" dirty="0"/>
              <a:t>Load security on pallet</a:t>
            </a:r>
          </a:p>
          <a:p>
            <a:r>
              <a:rPr lang="en-GB" dirty="0"/>
              <a:t>General condition of items on the pallet</a:t>
            </a:r>
          </a:p>
          <a:p>
            <a:r>
              <a:rPr lang="en-GB" dirty="0"/>
              <a:t>Check paperwork for hazardous items </a:t>
            </a:r>
          </a:p>
          <a:p>
            <a:pPr marL="0" indent="0">
              <a:buNone/>
            </a:pPr>
            <a:r>
              <a:rPr lang="en-GB" dirty="0"/>
              <a:t>   e.g. Dangerous Goods Notes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62" name="Picture 14" descr="http://www.unzco.com/forms/images/Dange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091" y="1924483"/>
            <a:ext cx="3356422" cy="440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6733" y="4581416"/>
            <a:ext cx="2034330" cy="25188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36918" y="4477625"/>
            <a:ext cx="2034328" cy="2726422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2392609" y="6400800"/>
            <a:ext cx="720533" cy="54080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Green tick - simple by Kliponius - A simple green tick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805" y="6357064"/>
            <a:ext cx="609443" cy="500936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DEBAC-2BD7-4EFE-8953-965AB03B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136231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Check the Vehicle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2215"/>
            <a:ext cx="10515600" cy="462469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/>
              <a:t>Check with driver what is being carried and what is still to be collected</a:t>
            </a:r>
          </a:p>
          <a:p>
            <a:r>
              <a:rPr lang="en-GB" dirty="0"/>
              <a:t>Check the vehicle is suitable to carry the dangerous goods</a:t>
            </a:r>
          </a:p>
          <a:p>
            <a:r>
              <a:rPr lang="en-GB" dirty="0"/>
              <a:t>Check the bed of the lorry</a:t>
            </a:r>
          </a:p>
          <a:p>
            <a:r>
              <a:rPr lang="en-GB" dirty="0"/>
              <a:t>Check for correct vehicle (axles)</a:t>
            </a:r>
          </a:p>
          <a:p>
            <a:r>
              <a:rPr lang="en-GB" dirty="0"/>
              <a:t>Check the strapping</a:t>
            </a:r>
          </a:p>
          <a:p>
            <a:r>
              <a:rPr lang="en-GB" dirty="0"/>
              <a:t>Check location of current load</a:t>
            </a:r>
          </a:p>
          <a:p>
            <a:r>
              <a:rPr lang="en-GB" dirty="0"/>
              <a:t>Check if hazardous load, ADR equipment i.e. Hazchem plate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/>
              <a:t>   and fire  extinguishers and PPE</a:t>
            </a:r>
            <a:endParaRPr lang="en-GB">
              <a:cs typeface="Calibri" panose="020F0502020204030204"/>
            </a:endParaRPr>
          </a:p>
          <a:p>
            <a:r>
              <a:rPr lang="en-GB" dirty="0"/>
              <a:t>Complete the ADR Check Sheet if load is hazardous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Soubor:ADR UN 0493.sv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70" y="3106876"/>
            <a:ext cx="2890178" cy="206343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B785D-DCF2-4CB1-A4F5-21CEABBFC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414937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Check Driver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1236" cy="4801610"/>
          </a:xfrm>
        </p:spPr>
        <p:txBody>
          <a:bodyPr>
            <a:normAutofit/>
          </a:bodyPr>
          <a:lstStyle/>
          <a:p>
            <a:r>
              <a:rPr lang="en-GB" dirty="0"/>
              <a:t>Check driving licence for permitted categories for new drivers</a:t>
            </a:r>
          </a:p>
          <a:p>
            <a:r>
              <a:rPr lang="en-GB" dirty="0"/>
              <a:t>Check ADR licence(if hazardous loads) &amp; new drivers – Valid To date and categories 5.1 and 8 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                                                                     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               </a:t>
            </a:r>
            <a:r>
              <a:rPr lang="en-GB" sz="1400" dirty="0"/>
              <a:t>valid to date</a:t>
            </a:r>
          </a:p>
          <a:p>
            <a:pPr marL="0" indent="0">
              <a:buNone/>
            </a:pPr>
            <a:r>
              <a:rPr lang="en-GB" sz="1400" dirty="0"/>
              <a:t>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                                                                                                                                                      5.1</a:t>
            </a:r>
          </a:p>
          <a:p>
            <a:pPr marL="0" indent="0">
              <a:buNone/>
            </a:pPr>
            <a:r>
              <a:rPr lang="en-GB" sz="1400" dirty="0"/>
              <a:t>                                                                                                                                                          8</a:t>
            </a:r>
          </a:p>
        </p:txBody>
      </p:sp>
      <p:pic>
        <p:nvPicPr>
          <p:cNvPr id="1028" name="Picture 4" descr="http://www.unece.org/fileadmin/DAM/trans/danger/images/adr_certificates/ADR_certif_large/l_u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114" y="2716412"/>
            <a:ext cx="3094418" cy="39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nidirect.gov.uk/back-of-licen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702" y="3808602"/>
            <a:ext cx="3581919" cy="224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 flipH="1" flipV="1">
            <a:off x="9580228" y="4563611"/>
            <a:ext cx="25166" cy="8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634792" y="4563054"/>
            <a:ext cx="2029325" cy="89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291924" y="5736703"/>
            <a:ext cx="2379265" cy="1583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257286" y="6142076"/>
            <a:ext cx="2457197" cy="1740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BC76E-3EBC-4E1C-B1E9-A17C99CD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147662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Check Weight and Distribution of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 weight of whole consignment</a:t>
            </a:r>
          </a:p>
          <a:p>
            <a:pPr marL="0" indent="0">
              <a:buNone/>
            </a:pPr>
            <a:r>
              <a:rPr lang="en-GB" dirty="0"/>
              <a:t>    e.g. don’t put 10 tonne of weight on one end of the lorry</a:t>
            </a:r>
          </a:p>
          <a:p>
            <a:r>
              <a:rPr lang="en-GB" dirty="0"/>
              <a:t>Discuss with driver for loading preference</a:t>
            </a:r>
          </a:p>
          <a:p>
            <a:r>
              <a:rPr lang="en-GB" dirty="0"/>
              <a:t>Joint responsibility to ensure loaded safely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pulls a pulley system's rope with 17N of force to lift a 67N load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627" y="2956703"/>
            <a:ext cx="2892706" cy="287955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56B15-3CA4-4596-B47D-737265B4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424391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LOAD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7100" cy="46717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Discuss with driver how load is secured</a:t>
            </a:r>
          </a:p>
          <a:p>
            <a:r>
              <a:rPr lang="en-GB" dirty="0"/>
              <a:t>Check how pallets are strapped </a:t>
            </a:r>
          </a:p>
          <a:p>
            <a:r>
              <a:rPr lang="en-GB" dirty="0"/>
              <a:t>Take photo of both sides of load and number plate with the Department camera for all hazardous loads</a:t>
            </a:r>
          </a:p>
        </p:txBody>
      </p:sp>
      <p:pic>
        <p:nvPicPr>
          <p:cNvPr id="4" name="Picture 3" descr="external image icone-camera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65" y="3482262"/>
            <a:ext cx="3909291" cy="293196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282A8-9614-45BF-9F0C-F639CE3E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87409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Refusing to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575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If you are not sure about the load/lorry/driver/paperwork discuss this with the warehouse manager or team leader who have the authority to refuse to load.</a:t>
            </a:r>
            <a:endParaRPr lang="en-GB">
              <a:cs typeface="Calibri"/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DO NOT REFUSE TO LOAD WITHOUT DISCUSSION WITH THEM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F07747-9C25-48A1-89EA-13A47919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1968803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Assess the load</a:t>
            </a:r>
          </a:p>
          <a:p>
            <a:r>
              <a:rPr lang="en-GB" dirty="0"/>
              <a:t>Check the vehicle</a:t>
            </a:r>
          </a:p>
          <a:p>
            <a:r>
              <a:rPr lang="en-GB" dirty="0"/>
              <a:t>Check the driver details</a:t>
            </a:r>
          </a:p>
          <a:p>
            <a:r>
              <a:rPr lang="en-GB" dirty="0"/>
              <a:t>Check weight and distribution of the load</a:t>
            </a:r>
          </a:p>
          <a:p>
            <a:r>
              <a:rPr lang="en-GB" dirty="0"/>
              <a:t>Load security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/>
              <a:t>IF IN DOUBT CHECK WITH THE WAREHOUSE MANAGER OR</a:t>
            </a:r>
            <a:r>
              <a:rPr lang="en-GB" b="1" dirty="0"/>
              <a:t> TEAM LEADER AT ANY STAGE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E8085-68F3-48A0-AB0E-9AC44204E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TBT01 V1 13/01/20</a:t>
            </a:r>
          </a:p>
        </p:txBody>
      </p:sp>
    </p:spTree>
    <p:extLst>
      <p:ext uri="{BB962C8B-B14F-4D97-AF65-F5344CB8AC3E}">
        <p14:creationId xmlns:p14="http://schemas.microsoft.com/office/powerpoint/2010/main" val="210182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8A14E450E2C40B1831BB5B24F2BE8" ma:contentTypeVersion="4" ma:contentTypeDescription="Create a new document." ma:contentTypeScope="" ma:versionID="43e9bcfc29f70e64956f069c42e2666b">
  <xsd:schema xmlns:xsd="http://www.w3.org/2001/XMLSchema" xmlns:xs="http://www.w3.org/2001/XMLSchema" xmlns:p="http://schemas.microsoft.com/office/2006/metadata/properties" xmlns:ns2="f3c4542a-4ca2-423a-afb5-c133b474d5f2" xmlns:ns3="32eebb7b-2b12-4fc4-956d-a42e6c769d95" targetNamespace="http://schemas.microsoft.com/office/2006/metadata/properties" ma:root="true" ma:fieldsID="0cf138de3e3c32e80ab1b08661444c14" ns2:_="" ns3:_="">
    <xsd:import namespace="f3c4542a-4ca2-423a-afb5-c133b474d5f2"/>
    <xsd:import namespace="32eebb7b-2b12-4fc4-956d-a42e6c769d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4542a-4ca2-423a-afb5-c133b474d5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ebb7b-2b12-4fc4-956d-a42e6c769d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FEA05F-B752-4A2A-B701-65C11F9810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88BAAF-FA71-43D1-8AF7-7674510FA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c4542a-4ca2-423a-afb5-c133b474d5f2"/>
    <ds:schemaRef ds:uri="32eebb7b-2b12-4fc4-956d-a42e6c769d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FE6704-04B9-4E18-9663-61E03A6C70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374</Words>
  <Application>Microsoft Office PowerPoint</Application>
  <PresentationFormat>Widescreen</PresentationFormat>
  <Paragraphs>68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Correct Load Containment</vt:lpstr>
      <vt:lpstr>WHY IT IS IMPORTANT TO LOAD CORRECTLY?</vt:lpstr>
      <vt:lpstr>Assessing the Load </vt:lpstr>
      <vt:lpstr>Check the Vehicle</vt:lpstr>
      <vt:lpstr>Check Driver Details</vt:lpstr>
      <vt:lpstr>Check Weight and Distribution of Load</vt:lpstr>
      <vt:lpstr>LOAD SECURITY</vt:lpstr>
      <vt:lpstr>Refusing to Load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 Load Containment</dc:title>
  <dc:creator>Gary Gale</dc:creator>
  <cp:lastModifiedBy>Sarah Newman</cp:lastModifiedBy>
  <cp:revision>72</cp:revision>
  <cp:lastPrinted>2016-03-07T16:08:50Z</cp:lastPrinted>
  <dcterms:created xsi:type="dcterms:W3CDTF">2016-03-02T14:36:47Z</dcterms:created>
  <dcterms:modified xsi:type="dcterms:W3CDTF">2022-08-11T06:43:17Z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0x010100F3A8A14E450E2C40B1831BB5B24F2BE8</vt:lpwstr>
  </property>
</Properties>
</file>